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21" r:id="rId3"/>
    <p:sldMasterId id="2147483722" r:id="rId4"/>
    <p:sldMasterId id="2147483723" r:id="rId5"/>
    <p:sldMasterId id="2147483724" r:id="rId6"/>
    <p:sldMasterId id="2147483725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14145db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d14145d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14145db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d14145db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14145db6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d14145db6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14145db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d14145db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d6a51040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d6a51040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c58150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3c58150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3c58150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03c58150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c58150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03c58150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3c58150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03c58150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40e187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440e1879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3c58150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03c58150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be81d1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dbe81d1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c581500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3c581500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c58150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03c58150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c58150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03c58150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3c581500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3c581500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3c58150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03c58150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3c58150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3c58150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3c58150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3c58150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c581500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03c581500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3c581500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03c581500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3c581500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03c581500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859ac53529d4c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3859ac53529d4c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3c58150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03c58150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3c5815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3c5815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3c581500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03c581500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14145db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d14145db6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4145db6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d14145db6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14145db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d14145db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14145db6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d14145db6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14145db6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d14145db6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14145db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d14145db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d14145db6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d14145db6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440e1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440e1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14145db6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14145db6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14145db6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d14145db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14145db6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d14145db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4145db6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d14145db6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14145db6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d14145db6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14145db6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d14145db6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14145db6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d14145db6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14145db6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d14145db6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14145db6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d14145db6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a490b7b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a490b7b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4145db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d14145db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a490b7bb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2a490b7bb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a490b7bb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2a490b7bb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490b7bb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2a490b7bb_1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a490b7bb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a490b7bb_1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14145db6_0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d14145db6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931c8e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2a931c8e3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14145db6_0_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1d14145db6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490b7bb_1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g22a490b7bb_1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d0f44604_38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21d0f44604_38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14145db6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Google Shape;844;g1d14145db6_0_6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14145db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d14145db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a490b7bb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2a490b7bb_1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d14145db6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d14145db6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d14145db6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Google Shape;939;g1d14145db6_0_6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14145db6_0_7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1d14145db6_0_7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d0f44604_38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g21d0f44604_38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d0f44604_38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21d0f44604_38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14145db6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Google Shape;1120;g1d14145db6_0_7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1d0f44604_38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Google Shape;1167;g21d0f44604_38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d14145db6_0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d14145db6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1d0f44604_38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g21d0f44604_38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14145db6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d14145db6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d0f44604_38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Google Shape;1307;g21d0f44604_38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2a6f5c4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Google Shape;1348;g22a6f5c4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14145db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14145db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14145db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14145db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14145d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14145d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5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5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5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5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6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6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7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7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7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7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7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61.png"/><Relationship Id="rId15" Type="http://schemas.openxmlformats.org/officeDocument/2006/relationships/image" Target="../media/image41.png"/><Relationship Id="rId1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44.png"/><Relationship Id="rId7" Type="http://schemas.openxmlformats.org/officeDocument/2006/relationships/image" Target="../media/image20.png"/><Relationship Id="rId8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52.png"/><Relationship Id="rId5" Type="http://schemas.openxmlformats.org/officeDocument/2006/relationships/image" Target="../media/image64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63.png"/><Relationship Id="rId13" Type="http://schemas.openxmlformats.org/officeDocument/2006/relationships/image" Target="../media/image65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1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63.png"/><Relationship Id="rId13" Type="http://schemas.openxmlformats.org/officeDocument/2006/relationships/image" Target="../media/image65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15" Type="http://schemas.openxmlformats.org/officeDocument/2006/relationships/image" Target="../media/image60.png"/><Relationship Id="rId14" Type="http://schemas.openxmlformats.org/officeDocument/2006/relationships/image" Target="../media/image58.png"/><Relationship Id="rId16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63.png"/><Relationship Id="rId13" Type="http://schemas.openxmlformats.org/officeDocument/2006/relationships/image" Target="../media/image65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15" Type="http://schemas.openxmlformats.org/officeDocument/2006/relationships/image" Target="../media/image60.png"/><Relationship Id="rId14" Type="http://schemas.openxmlformats.org/officeDocument/2006/relationships/image" Target="../media/image58.png"/><Relationship Id="rId16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63.png"/><Relationship Id="rId13" Type="http://schemas.openxmlformats.org/officeDocument/2006/relationships/image" Target="../media/image65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15" Type="http://schemas.openxmlformats.org/officeDocument/2006/relationships/image" Target="../media/image69.png"/><Relationship Id="rId14" Type="http://schemas.openxmlformats.org/officeDocument/2006/relationships/image" Target="../media/image58.png"/><Relationship Id="rId17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64.png"/><Relationship Id="rId19" Type="http://schemas.openxmlformats.org/officeDocument/2006/relationships/image" Target="../media/image59.png"/><Relationship Id="rId6" Type="http://schemas.openxmlformats.org/officeDocument/2006/relationships/image" Target="../media/image56.png"/><Relationship Id="rId18" Type="http://schemas.openxmlformats.org/officeDocument/2006/relationships/image" Target="../media/image60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11" Type="http://schemas.openxmlformats.org/officeDocument/2006/relationships/image" Target="../media/image63.png"/><Relationship Id="rId10" Type="http://schemas.openxmlformats.org/officeDocument/2006/relationships/image" Target="../media/image45.png"/><Relationship Id="rId13" Type="http://schemas.openxmlformats.org/officeDocument/2006/relationships/image" Target="../media/image75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Relationship Id="rId15" Type="http://schemas.openxmlformats.org/officeDocument/2006/relationships/image" Target="../media/image58.png"/><Relationship Id="rId14" Type="http://schemas.openxmlformats.org/officeDocument/2006/relationships/image" Target="../media/image65.png"/><Relationship Id="rId17" Type="http://schemas.openxmlformats.org/officeDocument/2006/relationships/image" Target="../media/image67.png"/><Relationship Id="rId16" Type="http://schemas.openxmlformats.org/officeDocument/2006/relationships/image" Target="../media/image69.png"/><Relationship Id="rId5" Type="http://schemas.openxmlformats.org/officeDocument/2006/relationships/image" Target="../media/image64.png"/><Relationship Id="rId19" Type="http://schemas.openxmlformats.org/officeDocument/2006/relationships/image" Target="../media/image73.png"/><Relationship Id="rId6" Type="http://schemas.openxmlformats.org/officeDocument/2006/relationships/image" Target="../media/image56.png"/><Relationship Id="rId18" Type="http://schemas.openxmlformats.org/officeDocument/2006/relationships/image" Target="../media/image60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0.png"/><Relationship Id="rId11" Type="http://schemas.openxmlformats.org/officeDocument/2006/relationships/image" Target="../media/image63.png"/><Relationship Id="rId22" Type="http://schemas.openxmlformats.org/officeDocument/2006/relationships/image" Target="../media/image71.png"/><Relationship Id="rId10" Type="http://schemas.openxmlformats.org/officeDocument/2006/relationships/image" Target="../media/image45.png"/><Relationship Id="rId21" Type="http://schemas.openxmlformats.org/officeDocument/2006/relationships/image" Target="../media/image73.png"/><Relationship Id="rId13" Type="http://schemas.openxmlformats.org/officeDocument/2006/relationships/image" Target="../media/image75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Relationship Id="rId15" Type="http://schemas.openxmlformats.org/officeDocument/2006/relationships/image" Target="../media/image72.png"/><Relationship Id="rId14" Type="http://schemas.openxmlformats.org/officeDocument/2006/relationships/image" Target="../media/image65.png"/><Relationship Id="rId17" Type="http://schemas.openxmlformats.org/officeDocument/2006/relationships/image" Target="../media/image58.png"/><Relationship Id="rId16" Type="http://schemas.openxmlformats.org/officeDocument/2006/relationships/image" Target="../media/image77.png"/><Relationship Id="rId5" Type="http://schemas.openxmlformats.org/officeDocument/2006/relationships/image" Target="../media/image64.png"/><Relationship Id="rId19" Type="http://schemas.openxmlformats.org/officeDocument/2006/relationships/image" Target="../media/image67.png"/><Relationship Id="rId6" Type="http://schemas.openxmlformats.org/officeDocument/2006/relationships/image" Target="../media/image56.png"/><Relationship Id="rId18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0.png"/><Relationship Id="rId11" Type="http://schemas.openxmlformats.org/officeDocument/2006/relationships/image" Target="../media/image63.png"/><Relationship Id="rId10" Type="http://schemas.openxmlformats.org/officeDocument/2006/relationships/image" Target="../media/image45.png"/><Relationship Id="rId21" Type="http://schemas.openxmlformats.org/officeDocument/2006/relationships/image" Target="../media/image71.png"/><Relationship Id="rId13" Type="http://schemas.openxmlformats.org/officeDocument/2006/relationships/image" Target="../media/image75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Relationship Id="rId15" Type="http://schemas.openxmlformats.org/officeDocument/2006/relationships/image" Target="../media/image72.png"/><Relationship Id="rId14" Type="http://schemas.openxmlformats.org/officeDocument/2006/relationships/image" Target="../media/image65.png"/><Relationship Id="rId17" Type="http://schemas.openxmlformats.org/officeDocument/2006/relationships/image" Target="../media/image58.png"/><Relationship Id="rId16" Type="http://schemas.openxmlformats.org/officeDocument/2006/relationships/image" Target="../media/image77.png"/><Relationship Id="rId5" Type="http://schemas.openxmlformats.org/officeDocument/2006/relationships/image" Target="../media/image64.png"/><Relationship Id="rId19" Type="http://schemas.openxmlformats.org/officeDocument/2006/relationships/image" Target="../media/image67.png"/><Relationship Id="rId6" Type="http://schemas.openxmlformats.org/officeDocument/2006/relationships/image" Target="../media/image56.png"/><Relationship Id="rId18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5.png"/><Relationship Id="rId13" Type="http://schemas.openxmlformats.org/officeDocument/2006/relationships/image" Target="../media/image67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Relationship Id="rId15" Type="http://schemas.openxmlformats.org/officeDocument/2006/relationships/image" Target="../media/image71.png"/><Relationship Id="rId14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5.png"/><Relationship Id="rId13" Type="http://schemas.openxmlformats.org/officeDocument/2006/relationships/image" Target="../media/image67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Relationship Id="rId15" Type="http://schemas.openxmlformats.org/officeDocument/2006/relationships/image" Target="../media/image71.png"/><Relationship Id="rId14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5.png"/><Relationship Id="rId13" Type="http://schemas.openxmlformats.org/officeDocument/2006/relationships/image" Target="../media/image67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Relationship Id="rId15" Type="http://schemas.openxmlformats.org/officeDocument/2006/relationships/image" Target="../media/image71.png"/><Relationship Id="rId14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Google Shape;307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Google Shape;308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Google Shape;309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Google Shape;31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9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Google Shape;385;p89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89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8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Google Shape;393;p90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90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Google Shape;395;p90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Google Shape;3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91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1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413" name="Google Shape;413;p92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Google Shape;4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Google Shape;4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Google Shape;4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Google Shape;422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Google Shape;4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Google Shape;430;p94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Google Shape;431;p94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Google Shape;4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5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Google Shape;438;p95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Google Shape;4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7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Google Shape;450;p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Google Shape;461;p98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Google Shape;318;p81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9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Google Shape;469;p9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0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Google Shape;476;p10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Google Shape;484;p101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Google Shape;493;p10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2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Google Shape;501;p103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Google Shape;509;p10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10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Google Shape;5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6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106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7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Google Shape;530;p107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8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Google Shape;324;p8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Google Shape;325;p8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Google Shape;32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8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Google Shape;32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Google Shape;543;p109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Google Shape;554;p110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Google Shape;55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Google Shape;561;p11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Google Shape;562;p11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Google Shape;56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1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Google Shape;56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2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Google Shape;571;p11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Google Shape;577;p113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Google Shape;57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3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Google Shape;5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Google Shape;59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Google Shape;597;p11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Google Shape;5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Google Shape;608;p117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  <a:endParaRPr/>
          </a:p>
        </p:txBody>
      </p:sp>
      <p:sp>
        <p:nvSpPr>
          <p:cNvPr id="616" name="Google Shape;616;p118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Google Shape;61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Google Shape;623;p119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Google Shape;630;p12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Google Shape;6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Google Shape;637;p121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Google Shape;645;p12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Google Shape;651;p123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23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 sz="2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Google Shape;658;p12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2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p12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  <a:endParaRPr/>
          </a:p>
        </p:txBody>
      </p:sp>
      <p:sp>
        <p:nvSpPr>
          <p:cNvPr id="666" name="Google Shape;666;p125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b="0" i="0" sz="21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Google Shape;66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Google Shape;673;p12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Google Shape;6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Google Shape;684;p12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127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Google Shape;686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1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Google Shape;6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Google Shape;345;p84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4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Google Shape;711;p129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Google Shape;71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129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722" name="Google Shape;72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1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Google Shape;73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Google Shape;737;p132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Google Shape;738;p132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3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33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33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Google Shape;748;p133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Google Shape;749;p133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Google Shape;750;p133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3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3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4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Google Shape;760;p134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Google Shape;761;p134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Google Shape;762;p134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34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135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0" name="Google Shape;770;p13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Google Shape;771;p135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2" name="Google Shape;772;p13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Google Shape;773;p135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4" name="Google Shape;774;p13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Google Shape;775;p13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6" name="Google Shape;776;p13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Google Shape;777;p135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78" name="Google Shape;778;p1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9" name="Google Shape;779;p13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Google Shape;780;p135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1" name="Google Shape;781;p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135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Google Shape;769;p13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136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9" name="Google Shape;789;p13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Google Shape;790;p136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1" name="Google Shape;791;p13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Google Shape;792;p136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3" name="Google Shape;793;p13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Google Shape;794;p136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5" name="Google Shape;795;p13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Google Shape;796;p13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97" name="Google Shape;797;p13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8" name="Google Shape;798;p1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36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0" name="Google Shape;800;p13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3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13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Google Shape;805;p13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6" name="Google Shape;806;p13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Google Shape;788;p13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Google Shape;808;p13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136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Google Shape;81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37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18" name="Google Shape;818;p13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Google Shape;819;p137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0" name="Google Shape;820;p13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Google Shape;821;p137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2" name="Google Shape;822;p13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Google Shape;823;p137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4" name="Google Shape;824;p13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Google Shape;825;p137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26" name="Google Shape;826;p13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7" name="Google Shape;827;p13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Google Shape;828;p137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9" name="Google Shape;829;p13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13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13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13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Google Shape;834;p13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35" name="Google Shape;835;p13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Google Shape;817;p13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13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Google Shape;838;p137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Google Shape;839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Google Shape;841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138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48" name="Google Shape;848;p13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Google Shape;849;p138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0" name="Google Shape;850;p13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Google Shape;851;p138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2" name="Google Shape;852;p13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Google Shape;853;p138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4" name="Google Shape;854;p13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Google Shape;855;p138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56" name="Google Shape;856;p13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7" name="Google Shape;857;p13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13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9" name="Google Shape;859;p1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3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3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3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Google Shape;863;p13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64" name="Google Shape;864;p13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Google Shape;847;p13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138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13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Google Shape;868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85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85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p139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5" name="Google Shape;875;p13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Google Shape;876;p139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7" name="Google Shape;877;p13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Google Shape;878;p139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9" name="Google Shape;879;p13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Google Shape;880;p139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1" name="Google Shape;881;p13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Google Shape;882;p139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83" name="Google Shape;883;p13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4" name="Google Shape;884;p13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139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6" name="Google Shape;886;p13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1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Google Shape;890;p13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91" name="Google Shape;891;p13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Google Shape;874;p13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9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Google Shape;895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3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898" name="Google Shape;898;p13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Google Shape;899;p13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39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3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3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Google Shape;903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p140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0" name="Google Shape;910;p14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Google Shape;911;p140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2" name="Google Shape;912;p14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Google Shape;913;p140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4" name="Google Shape;914;p14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Google Shape;915;p140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6" name="Google Shape;916;p14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Google Shape;917;p140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18" name="Google Shape;918;p14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9" name="Google Shape;919;p14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Google Shape;920;p14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1" name="Google Shape;921;p14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14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1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14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Google Shape;925;p14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6" name="Google Shape;926;p14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Google Shape;927;p14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28" name="Google Shape;928;p14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Google Shape;909;p14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Google Shape;92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0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Google Shape;935;p1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14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1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3" name="Google Shape;943;p14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Google Shape;944;p141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5" name="Google Shape;945;p14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Google Shape;946;p141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7" name="Google Shape;947;p14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Google Shape;948;p141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9" name="Google Shape;949;p14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Google Shape;950;p141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51" name="Google Shape;951;p14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2" name="Google Shape;952;p14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Google Shape;953;p141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4" name="Google Shape;954;p14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4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14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Google Shape;957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1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Google Shape;962;p14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Google Shape;963;p141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64" name="Google Shape;964;p14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Google Shape;965;p141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42" name="Google Shape;942;p14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Google Shape;96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Google Shape;972;p14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Google Shape;973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1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42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1" name="Google Shape;981;p14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Google Shape;982;p14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3" name="Google Shape;983;p14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Google Shape;984;p142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5" name="Google Shape;985;p14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Google Shape;986;p142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7" name="Google Shape;987;p142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Google Shape;988;p142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89" name="Google Shape;989;p14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0" name="Google Shape;990;p14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Google Shape;991;p142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2" name="Google Shape;992;p14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14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14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Google Shape;995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2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Google Shape;998;p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Google Shape;1000;p142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Google Shape;1001;p14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Google Shape;1002;p14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03" name="Google Shape;1003;p142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Google Shape;1004;p142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05" name="Google Shape;1005;p142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Google Shape;980;p1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42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3" name="Google Shape;1013;p142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Google Shape;1014;p142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Google Shape;1015;p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Google Shape;1018;p1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142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43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7" name="Google Shape;1027;p1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Google Shape;1028;p143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9" name="Google Shape;1029;p14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Google Shape;1030;p143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1" name="Google Shape;1031;p14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Google Shape;1032;p143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3" name="Google Shape;1033;p14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Google Shape;1034;p143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35" name="Google Shape;1035;p14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6" name="Google Shape;1036;p14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Google Shape;1037;p143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8" name="Google Shape;1038;p14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14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Google Shape;1041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Google Shape;1046;p14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Google Shape;1047;p14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Google Shape;1048;p14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49" name="Google Shape;1049;p14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Google Shape;1050;p143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51" name="Google Shape;1051;p143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Google Shape;1026;p14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Google Shape;1052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143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9" name="Google Shape;1059;p14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Google Shape;1060;p143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Google Shape;1061;p143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62" name="Google Shape;1062;p143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Google Shape;1063;p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43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Google Shape;1066;p1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Google Shape;1072;p144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4" name="Google Shape;1074;p14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Google Shape;1075;p144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6" name="Google Shape;1076;p14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Google Shape;1077;p144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8" name="Google Shape;1078;p14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Google Shape;1079;p144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0" name="Google Shape;1080;p14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Google Shape;1081;p144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82" name="Google Shape;1082;p144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3" name="Google Shape;1083;p14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Google Shape;1084;p14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5" name="Google Shape;1085;p14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4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4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Google Shape;1088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4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Google Shape;1093;p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Google Shape;1094;p1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Google Shape;1095;p14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96" name="Google Shape;1096;p14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Google Shape;1097;p14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98" name="Google Shape;1098;p144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Google Shape;1099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14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6" name="Google Shape;1106;p144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Google Shape;1107;p14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Google Shape;1108;p144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9" name="Google Shape;1109;p144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Google Shape;1110;p1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4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Google Shape;1116;p1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145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4" name="Google Shape;1124;p14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Google Shape;1125;p14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6" name="Google Shape;1126;p1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Google Shape;1127;p145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8" name="Google Shape;1128;p14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Google Shape;1129;p145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0" name="Google Shape;1130;p14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Google Shape;1131;p145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32" name="Google Shape;1132;p14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3" name="Google Shape;1133;p14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Google Shape;1134;p145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5" name="Google Shape;1135;p14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4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14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Google Shape;1138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5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Google Shape;1144;p145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Google Shape;1145;p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Google Shape;1146;p1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47" name="Google Shape;1147;p14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Google Shape;1148;p14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49" name="Google Shape;1149;p14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Google Shape;1123;p14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Google Shape;1150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56" name="Google Shape;1156;p1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Google Shape;1161;p1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Google Shape;1164;p145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146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1" name="Google Shape;1171;p14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Google Shape;1172;p146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3" name="Google Shape;1173;p14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Google Shape;1174;p146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5" name="Google Shape;1175;p14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Google Shape;1176;p14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7" name="Google Shape;1177;p14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Google Shape;1178;p146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9" name="Google Shape;1179;p14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0" name="Google Shape;1180;p14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Google Shape;1181;p146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2" name="Google Shape;1182;p14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14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14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Google Shape;1185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6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Google Shape;1191;p1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Google Shape;1192;p146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46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Google Shape;1194;p14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Google Shape;1195;p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96" name="Google Shape;1196;p1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Google Shape;1197;p146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98" name="Google Shape;1198;p146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Google Shape;1170;p14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Google Shape;119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4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07" name="Google Shape;1207;p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4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Google Shape;1219;p147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1" name="Google Shape;1221;p14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Google Shape;1222;p147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3" name="Google Shape;1223;p14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Google Shape;1224;p147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5" name="Google Shape;1225;p1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Google Shape;1226;p147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7" name="Google Shape;1227;p14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Google Shape;1228;p147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29" name="Google Shape;1229;p14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0" name="Google Shape;1230;p14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Google Shape;1231;p147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2" name="Google Shape;1232;p14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4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Google Shape;1238;p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7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Google Shape;1241;p147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Google Shape;1242;p147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47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Google Shape;1244;p1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Google Shape;1245;p14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46" name="Google Shape;1246;p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Google Shape;1247;p1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48" name="Google Shape;1248;p147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Google Shape;1220;p1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Google Shape;1249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7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Google Shape;1257;p1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1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4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0" name="Google Shape;1270;p1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Google Shape;1271;p148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2" name="Google Shape;1272;p14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Google Shape;1273;p148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4" name="Google Shape;1274;p14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Google Shape;1275;p148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6" name="Google Shape;1276;p14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Google Shape;1277;p148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78" name="Google Shape;1278;p14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9" name="Google Shape;1279;p14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Google Shape;1280;p148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1" name="Google Shape;1281;p14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Google Shape;1285;p14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Google Shape;1286;p1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7" name="Google Shape;1287;p14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Google Shape;1288;p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89" name="Google Shape;1289;p1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Google Shape;129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Google Shape;1300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8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Google Shape;1302;p1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86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86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86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4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1" name="Google Shape;1311;p14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Google Shape;1312;p149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3" name="Google Shape;1313;p14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Google Shape;1314;p149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5" name="Google Shape;1315;p14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Google Shape;1316;p149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7" name="Google Shape;1317;p1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Google Shape;1318;p149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19" name="Google Shape;1319;p14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0" name="Google Shape;1320;p14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Google Shape;1321;p149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2" name="Google Shape;1322;p14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14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4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Google Shape;1326;p14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Google Shape;1327;p14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8" name="Google Shape;1328;p1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Google Shape;1329;p14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30" name="Google Shape;1330;p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Google Shape;1310;p14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Google Shape;1341;p1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9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Google Shape;1343;p1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1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2" name="Google Shape;1352;p15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Google Shape;1353;p150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4" name="Google Shape;1354;p1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Google Shape;1355;p150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6" name="Google Shape;1356;p15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Google Shape;1357;p150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8" name="Google Shape;1358;p15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Google Shape;1359;p150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0" name="Google Shape;1360;p15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1" name="Google Shape;1361;p15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Google Shape;1362;p150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3" name="Google Shape;1363;p15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5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15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15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Google Shape;1367;p15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Google Shape;1368;p15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9" name="Google Shape;1369;p15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Google Shape;1370;p1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71" name="Google Shape;1371;p15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Google Shape;1351;p15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Google Shape;137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Google Shape;1382;p1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0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Google Shape;1384;p1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5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1392" name="Google Shape;1392;p151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Google Shape;369;p8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87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Google Shape;377;p88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8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88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